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23" autoAdjust="0"/>
    <p:restoredTop sz="94660"/>
  </p:normalViewPr>
  <p:slideViewPr>
    <p:cSldViewPr snapToGrid="0">
      <p:cViewPr>
        <p:scale>
          <a:sx n="120" d="100"/>
          <a:sy n="120" d="100"/>
        </p:scale>
        <p:origin x="-3173" y="-7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jpg>
</file>

<file path=ppt/media/image3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A141E-506F-4BEA-BFB6-8642B4CA320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1DA42C0-AAA9-4B53-886B-5C27F2378B8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E587BD-A94F-44EE-92A0-2373CF6267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6B2B4A5-BC73-476D-A762-EE17503CA8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698A235-49D8-488C-BDA7-3021B0184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675377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F36A6D-00D3-48AA-A990-1F38F7BE44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345BD6A-6988-4A77-B0CC-5A253D4652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4419201-20CF-4DDA-8F6C-FA48218C02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0C7BD1-B91B-4978-8D7F-CBAF494989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181E4-0A21-4534-80C2-2C59BE1F7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2317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CB0306-0359-4A29-B6F2-D5F47789204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275103-15DC-4354-AEB4-A75ED01107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144598-341F-4A92-89C0-2CE2E21F4C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FC4061-3646-4343-A6D5-151DDAC8B8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6016F5-4650-4150-8869-2DA93CDB07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1312731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885A5F-FD4D-466D-8038-F19C6B3C05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A9015B-4E07-4B38-8E1E-01E5A00D53C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293ED2B-DD45-42FC-83A9-805ED1958E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FF0F3C5-80D7-4AAB-844F-B2CB6E546C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8D5446-8397-4D19-8706-43C35B3747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209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B6579D-01B7-4FC6-A7A8-E44CC5F4D8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1E04F-64FC-40FE-8F4F-2668FDD54DB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D53EBD-A11D-4D4B-A606-27CA8BBB21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28B209-9942-40AF-A0BC-83D14C339D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20F190-00AB-40F9-B513-B5322DC134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4577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E0E4A-53B5-41B2-9328-2C1A6BEF2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58E778-2245-4824-BFAC-10C863AB5DA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75A07E-278F-4110-A97B-7410336600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7174B7-DA0B-4399-96E2-BCD7CFB5D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D07D01-983C-457C-BA2A-132C88143C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399F66D-D4E3-4C9F-8444-5C624A3F8F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344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42C58-91D3-4116-9E9C-B34B96329C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3A18A63-3151-4843-9F18-829F0031A8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0C1A0A6-8E3A-423D-A8B8-73A9D43DAB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9F42013-F6D1-4D43-B13F-2CEED733BDC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00A7FC-8BD8-44F3-AE56-ED74113C85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556A813-58CA-4828-8982-3F3220D921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FA26D35-1E5C-45F6-998F-A505A11142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A6B312E-4078-4510-95E7-571BC8C33D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27449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E382F1-721D-41DC-A1BF-C2ACED8280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6FF5A8-E474-4BE1-A13D-D61CEC12660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10C8252-06ED-41E7-AA72-B74E2CC26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EAF386B-C04F-4BC2-BBB8-5A3ED52122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131589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DF98C6-9421-43DB-8400-2E3B42F2B4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DBE668-18E4-4BDA-8CEB-0854500A5B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E51DDDC-7278-4883-8F39-8263AB1E16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78882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31E9B4-A8FD-4717-BECA-0FA8D23486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B2BFFC-ECF9-411A-B465-7768F241633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F52733E-C022-42AD-9AAD-CD587020AC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12E566-1558-455A-B609-2684D0AF1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398D5EC-6D00-4683-AF2E-3929FC51C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0140441-A607-4866-A722-F58EE3EE8D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20347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509306-F18E-4100-9F1B-3A4C8B8BED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515A1AD-FFBE-4F9C-B9BB-E1116F12521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955030-CEB5-48AB-B354-5954324B09C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4F621D9-8425-48CE-9D6D-664BA0E3F7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4DCDE10-0454-4BA3-B139-BA1EC01D7C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2E7FAEA-6B9E-475B-A29D-98C503496D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87054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8DF8E8-7137-4A3F-99B1-1D925D0F8C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2D00F7-DB37-4B80-9795-773ED9F53D8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35A1B27-2E18-4186-A187-8DC16481E67D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57C347-7482-46F4-A6EE-9E8C84E467A1}" type="datetimeFigureOut">
              <a:rPr lang="en-US" smtClean="0"/>
              <a:t>2/28/2020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D055EC-37DB-4469-BFC8-9F63F682507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12BD29-D724-4526-84F6-F333CB1040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5767DF9-C41B-468A-AA44-BC789D0719E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2532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2722123-AC7D-496A-9360-3FCCA63CF10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14800" y="1357313"/>
            <a:ext cx="3657600" cy="36576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9FEF39A-8FDE-44B9-BB7A-FD3978F840A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357313"/>
            <a:ext cx="3657600" cy="3657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562E0FE6-5B27-4528-B3F6-742F33F45BE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2400" y="1357313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0316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4297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 Whalen</dc:creator>
  <cp:lastModifiedBy>Matt Whalen</cp:lastModifiedBy>
  <cp:revision>6</cp:revision>
  <dcterms:created xsi:type="dcterms:W3CDTF">2020-02-28T19:50:49Z</dcterms:created>
  <dcterms:modified xsi:type="dcterms:W3CDTF">2020-03-02T19:28:48Z</dcterms:modified>
</cp:coreProperties>
</file>

<file path=docProps/thumbnail.jpeg>
</file>